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278" r:id="rId33"/>
    <p:sldId id="289" r:id="rId34"/>
    <p:sldId id="290" r:id="rId35"/>
    <p:sldId id="308" r:id="rId36"/>
    <p:sldId id="283" r:id="rId37"/>
    <p:sldId id="270" r:id="rId38"/>
  </p:sldIdLst>
  <p:sldSz cx="18288000" cy="10287000"/>
  <p:notesSz cx="6858000" cy="9144000"/>
  <p:embeddedFontLst>
    <p:embeddedFont>
      <p:font typeface="Tlab 돋움 레귤러" panose="020B0600000101010101" charset="-127"/>
      <p:regular r:id="rId40"/>
    </p:embeddedFont>
    <p:embeddedFont>
      <p:font typeface="Cabin Bold" panose="020B0600000101010101" charset="0"/>
      <p:regular r:id="rId41"/>
      <p:bold r:id="rId42"/>
    </p:embeddedFont>
    <p:embeddedFont>
      <p:font typeface="Arita Buri Bold" panose="020B0600000101010101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Tlab 돋움 레귤러 Bold" panose="020B0600000101010101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64" d="100"/>
          <a:sy n="64" d="100"/>
        </p:scale>
        <p:origin x="9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1920</Words>
  <Application>Microsoft Office PowerPoint</Application>
  <PresentationFormat>사용자 지정</PresentationFormat>
  <Paragraphs>288</Paragraphs>
  <Slides>34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Arial</vt:lpstr>
      <vt:lpstr>Tlab 돋움 레귤러</vt:lpstr>
      <vt:lpstr>Cabin Bold</vt:lpstr>
      <vt:lpstr>Arita Buri Bold</vt:lpstr>
      <vt:lpstr>Calibri</vt:lpstr>
      <vt:lpstr>Apple SD Gothic Neo</vt:lpstr>
      <vt:lpstr>맑은 고딕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101</cp:revision>
  <dcterms:created xsi:type="dcterms:W3CDTF">2006-08-16T00:00:00Z</dcterms:created>
  <dcterms:modified xsi:type="dcterms:W3CDTF">2025-06-26T00:52:15Z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